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4" r:id="rId2"/>
    <p:sldId id="275" r:id="rId3"/>
    <p:sldId id="277" r:id="rId4"/>
    <p:sldId id="278" r:id="rId5"/>
    <p:sldId id="279" r:id="rId6"/>
    <p:sldId id="280" r:id="rId7"/>
    <p:sldId id="281" r:id="rId8"/>
    <p:sldId id="282" r:id="rId9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Grand Slam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fault line.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shooting Dan’s walls will incur a $25 fee per hit, payable in cash.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582CC-EA2A-44D8-8ED0-21441E0CB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9915"/>
            <a:ext cx="7025777" cy="37556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Leave my walls Alone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9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DA5E1-2C8F-4C04-BE7E-6AA2D8B0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1074"/>
            <a:ext cx="7029978" cy="47226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Stage Has No Name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box,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at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4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switching arrays will be a procedural penalty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the steel OR the paper targets from within the shooting box, perform a mandatory reload, and engage the remaining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A937D-C4F7-4C53-8B95-558A9D8F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30" y="3193920"/>
            <a:ext cx="5811403" cy="62353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Ping too Much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8AEED5-99EE-4764-B1FD-DAE526B6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3" y="3101537"/>
            <a:ext cx="6698498" cy="57049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touching marks. PCC muzzle touching right hand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632869-6DB1-4A0E-A5D2-5580B5A9E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6489"/>
            <a:ext cx="7019425" cy="34115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Together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along rear fault line outside the shooting area, toes touching rear fault line.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4 Steel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8DBD1-0648-4AE1-8456-853016598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0082"/>
            <a:ext cx="7020947" cy="34388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Whatcha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Doin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’?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17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A9D265-98F8-408B-A3C1-FE65E2516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02417"/>
            <a:ext cx="7024189" cy="38601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069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My One Weakness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box. Wrists below belt.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PCC loaded, shouldered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changing arrays is a procedural per shot fired. Failure to engage 2</a:t>
                      </a:r>
                      <a:r>
                        <a:rPr kumimoji="0" lang="en-US" sz="11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nd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array weak hand only is a procedural per shot fired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Engage the poppers or the paper targets, perform a mandatory reload and then engage the other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57332A-63D2-4409-B9D0-FD6C36D81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838" y="3094285"/>
            <a:ext cx="2728165" cy="62832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621</Words>
  <Application>Microsoft Office PowerPoint</Application>
  <PresentationFormat>Custom</PresentationFormat>
  <Paragraphs>96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213</cp:revision>
  <cp:lastPrinted>2016-01-15T21:54:08Z</cp:lastPrinted>
  <dcterms:created xsi:type="dcterms:W3CDTF">2002-08-21T12:11:08Z</dcterms:created>
  <dcterms:modified xsi:type="dcterms:W3CDTF">2019-08-01T21:13:27Z</dcterms:modified>
  <cp:category>Shooting</cp:category>
</cp:coreProperties>
</file>